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-36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99542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63639"/>
            <a:ext cx="8229600" cy="303098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75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1720" y="205979"/>
            <a:ext cx="663508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200151"/>
            <a:ext cx="6635080" cy="3394472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97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C3F5-3068-4C79-8EFF-F3288C087EED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A1BC-0637-40E3-8CAE-3DD68420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8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000" i="1" dirty="0" smtClean="0">
                <a:solidFill>
                  <a:schemeClr val="bg1">
                    <a:lumMod val="85000"/>
                  </a:schemeClr>
                </a:solidFill>
              </a:rPr>
              <a:t>© BackgroundLabs.com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60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groundLabs.com/powerpoint-backgrounds/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48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BackgroundLabs.com/powerpoint-backgrounds/</vt:lpstr>
      <vt:lpstr>Title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Eric Vadeboncoeur</dc:creator>
  <cp:lastModifiedBy>Eric Vadeboncoeur</cp:lastModifiedBy>
  <cp:revision>18</cp:revision>
  <dcterms:created xsi:type="dcterms:W3CDTF">2014-07-31T23:43:37Z</dcterms:created>
  <dcterms:modified xsi:type="dcterms:W3CDTF">2014-08-01T15:18:18Z</dcterms:modified>
</cp:coreProperties>
</file>