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-36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205979"/>
            <a:ext cx="663508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200151"/>
            <a:ext cx="6635080" cy="3394472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97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8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bg1">
                    <a:lumMod val="85000"/>
                  </a:schemeClr>
                </a:solidFill>
              </a:rPr>
              <a:t>© BackgroundLabs.com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0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Labs.com/powerpoint-backgrounds/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BackgroundLabs.com/powerpoint-backgrounds/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Eric Vadeboncoeur</dc:creator>
  <cp:lastModifiedBy>Eric Vadeboncoeur</cp:lastModifiedBy>
  <cp:revision>3</cp:revision>
  <dcterms:created xsi:type="dcterms:W3CDTF">2014-07-31T23:43:37Z</dcterms:created>
  <dcterms:modified xsi:type="dcterms:W3CDTF">2014-08-01T00:15:36Z</dcterms:modified>
</cp:coreProperties>
</file>